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elzijn.angerenstein.nl/bronnen/file/800e7db7-c444-4d64-8b5a-0bdde84c431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Sociale systemen en gezinssystemen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0524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Draagkracht/draaglast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 ouder die zijn kinderen alleen moet opvoeden is sneller overbelast en kwetsbarder door bijvoorbeeld ziekte of werkeloosheid. </a:t>
            </a:r>
          </a:p>
          <a:p>
            <a:r>
              <a:rPr lang="nl-NL" dirty="0"/>
              <a:t>Een samengesteld gezin begint met een wankel evenwicht</a:t>
            </a:r>
          </a:p>
          <a:p>
            <a:r>
              <a:rPr lang="nl-NL" dirty="0"/>
              <a:t>Roze gezinnen hebben soms te maken met </a:t>
            </a:r>
            <a:r>
              <a:rPr lang="nl-NL" dirty="0" err="1"/>
              <a:t>negetieve</a:t>
            </a:r>
            <a:r>
              <a:rPr lang="nl-NL" dirty="0"/>
              <a:t> meningen van de buitenwereld.</a:t>
            </a:r>
          </a:p>
        </p:txBody>
      </p:sp>
    </p:spTree>
    <p:extLst>
      <p:ext uri="{BB962C8B-B14F-4D97-AF65-F5344CB8AC3E}">
        <p14:creationId xmlns:p14="http://schemas.microsoft.com/office/powerpoint/2010/main" val="1352315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Specifieke gezinskenmerken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/>
              <a:t>Gezinnen met een sterk wij-gevoel. Dan hebben de gezinsleden een goede relatie met elkaar, de sfeer is positief.</a:t>
            </a:r>
          </a:p>
          <a:p>
            <a:r>
              <a:rPr lang="nl-NL" dirty="0"/>
              <a:t>Een kluwengezin: Teveel onderlinge emotionele betrokkenheid in het gezin. </a:t>
            </a:r>
          </a:p>
          <a:p>
            <a:r>
              <a:rPr lang="nl-NL" dirty="0"/>
              <a:t>Een disharmonisch gezin: Veel conflicten. Het wij-gevoel is minimaal.</a:t>
            </a:r>
          </a:p>
          <a:p>
            <a:r>
              <a:rPr lang="nl-NL" dirty="0"/>
              <a:t>Loszandgezin: Gezin met weinig emotionele betrokkenheid.</a:t>
            </a:r>
          </a:p>
          <a:p>
            <a:r>
              <a:rPr lang="nl-NL" dirty="0"/>
              <a:t>Gesloten gezin: Erg op het eigen systeem gericht, weinig relaties buiten het gezin</a:t>
            </a:r>
          </a:p>
          <a:p>
            <a:r>
              <a:rPr lang="nl-NL" dirty="0"/>
              <a:t>Open gezin: Veel contact met mensen uit andere </a:t>
            </a:r>
            <a:r>
              <a:rPr lang="nl-NL"/>
              <a:t>sociale systemen.</a:t>
            </a:r>
          </a:p>
        </p:txBody>
      </p:sp>
    </p:spTree>
    <p:extLst>
      <p:ext uri="{BB962C8B-B14F-4D97-AF65-F5344CB8AC3E}">
        <p14:creationId xmlns:p14="http://schemas.microsoft.com/office/powerpoint/2010/main" val="1375997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http://welzijn.angerenstein.nl/bronnen/file/800e7db7-c444-4d64-8b5a-0bdde84c431a</a:t>
            </a:r>
            <a:r>
              <a:rPr lang="nl-NL" dirty="0"/>
              <a:t> </a:t>
            </a:r>
          </a:p>
          <a:p>
            <a:endParaRPr lang="nl-NL" dirty="0"/>
          </a:p>
          <a:p>
            <a:r>
              <a:rPr lang="nl-NL"/>
              <a:t>Opdracht 2.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574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Systeem gericht 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Mens wordt niet alleen als individu gezien, maar als onderdeel van verschillende systemen.</a:t>
            </a:r>
          </a:p>
          <a:p>
            <a:r>
              <a:rPr lang="nl-NL" dirty="0"/>
              <a:t>Als beroepskracht werk je met verschillende systemen.</a:t>
            </a:r>
          </a:p>
          <a:p>
            <a:pPr>
              <a:buFontTx/>
              <a:buChar char="-"/>
            </a:pPr>
            <a:r>
              <a:rPr lang="nl-NL" dirty="0"/>
              <a:t>Client (individueel systeem)</a:t>
            </a:r>
          </a:p>
          <a:p>
            <a:pPr>
              <a:buFontTx/>
              <a:buChar char="-"/>
            </a:pPr>
            <a:r>
              <a:rPr lang="nl-NL" dirty="0"/>
              <a:t>Zijn ouders (subsysteem)</a:t>
            </a:r>
          </a:p>
          <a:p>
            <a:pPr>
              <a:buFontTx/>
              <a:buChar char="-"/>
            </a:pPr>
            <a:r>
              <a:rPr lang="nl-NL" dirty="0"/>
              <a:t>Het gezin (gezinssysteem)</a:t>
            </a:r>
          </a:p>
          <a:p>
            <a:pPr>
              <a:buFontTx/>
              <a:buChar char="-"/>
            </a:pPr>
            <a:r>
              <a:rPr lang="nl-NL" dirty="0"/>
              <a:t>De familie (familiesysteem)</a:t>
            </a:r>
          </a:p>
          <a:p>
            <a:pPr>
              <a:buFontTx/>
              <a:buChar char="-"/>
            </a:pPr>
            <a:r>
              <a:rPr lang="nl-NL" dirty="0"/>
              <a:t>Omgeving (</a:t>
            </a:r>
            <a:r>
              <a:rPr lang="nl-NL" dirty="0" err="1"/>
              <a:t>buurt,school</a:t>
            </a:r>
            <a:r>
              <a:rPr lang="nl-NL" dirty="0"/>
              <a:t>, werk)</a:t>
            </a:r>
          </a:p>
          <a:p>
            <a:pPr marL="0" indent="0">
              <a:buNone/>
            </a:pPr>
            <a:r>
              <a:rPr lang="nl-NL" dirty="0"/>
              <a:t>De systemen beïnvloeden elkaar, dus ook jouw werk als beroepskracht.</a:t>
            </a:r>
          </a:p>
        </p:txBody>
      </p:sp>
    </p:spTree>
    <p:extLst>
      <p:ext uri="{BB962C8B-B14F-4D97-AF65-F5344CB8AC3E}">
        <p14:creationId xmlns:p14="http://schemas.microsoft.com/office/powerpoint/2010/main" val="2452309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Sociale systemen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Zingeving:</a:t>
            </a:r>
          </a:p>
          <a:p>
            <a:pPr marL="0" indent="0">
              <a:buNone/>
            </a:pPr>
            <a:r>
              <a:rPr lang="nl-NL" dirty="0"/>
              <a:t>Een belangrijke voorwaarde om een sociaal systeem vorm te geven en in stand te houden.</a:t>
            </a:r>
          </a:p>
          <a:p>
            <a:pPr marL="0" indent="0">
              <a:buNone/>
            </a:pPr>
            <a:r>
              <a:rPr lang="nl-NL" dirty="0"/>
              <a:t>Zingeving maakt het sociale systeem zinvol voor haar leden. </a:t>
            </a:r>
          </a:p>
        </p:txBody>
      </p:sp>
    </p:spTree>
    <p:extLst>
      <p:ext uri="{BB962C8B-B14F-4D97-AF65-F5344CB8AC3E}">
        <p14:creationId xmlns:p14="http://schemas.microsoft.com/office/powerpoint/2010/main" val="2765992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Vier voorwaarden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Om de zingeving optimaal vorm te geven, is het belangrijk dat het systeem aan 4 voorwaarden voldoet:</a:t>
            </a:r>
          </a:p>
          <a:p>
            <a:pPr>
              <a:buFontTx/>
              <a:buChar char="-"/>
            </a:pPr>
            <a:r>
              <a:rPr lang="nl-NL" dirty="0"/>
              <a:t>De doelen moeten door de leden begrepen en gezamenlijk gedragen worden</a:t>
            </a:r>
          </a:p>
          <a:p>
            <a:pPr>
              <a:buFontTx/>
              <a:buChar char="-"/>
            </a:pPr>
            <a:r>
              <a:rPr lang="nl-NL" dirty="0"/>
              <a:t>De grenzen moeten voor alle leden duidelijk zijn en door iedereen gerespecteerd worden</a:t>
            </a:r>
          </a:p>
          <a:p>
            <a:pPr>
              <a:buFontTx/>
              <a:buChar char="-"/>
            </a:pPr>
            <a:r>
              <a:rPr lang="nl-NL" dirty="0"/>
              <a:t>De structuur en hiërarchie (rangorde) binnen de groep moet duidelijk zijn voor alle leden.</a:t>
            </a:r>
          </a:p>
          <a:p>
            <a:pPr>
              <a:buFontTx/>
              <a:buChar char="-"/>
            </a:pPr>
            <a:r>
              <a:rPr lang="nl-NL" dirty="0"/>
              <a:t>De leden moeten voldoende energie en vaardigheden hebben om aandacht aan het doel, de grenzen en de structuur te kunnen besteden.  </a:t>
            </a:r>
          </a:p>
        </p:txBody>
      </p:sp>
    </p:spTree>
    <p:extLst>
      <p:ext uri="{BB962C8B-B14F-4D97-AF65-F5344CB8AC3E}">
        <p14:creationId xmlns:p14="http://schemas.microsoft.com/office/powerpoint/2010/main" val="3097791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Zelfregulering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handhaven van vaak ongeschreven regels. Als een grens overschreden wordt door 1 van de leden bepaalt de groep wat er moet gebeuren. ( zie voorbeeld 5.1 )</a:t>
            </a:r>
          </a:p>
        </p:txBody>
      </p:sp>
    </p:spTree>
    <p:extLst>
      <p:ext uri="{BB962C8B-B14F-4D97-AF65-F5344CB8AC3E}">
        <p14:creationId xmlns:p14="http://schemas.microsoft.com/office/powerpoint/2010/main" val="1715638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Gezinssystemen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Eigenschappen van het gezinssysteem:</a:t>
            </a:r>
          </a:p>
          <a:p>
            <a:pPr>
              <a:buFontTx/>
              <a:buChar char="-"/>
            </a:pPr>
            <a:r>
              <a:rPr lang="nl-NL" dirty="0"/>
              <a:t>Ieder gezin heeft zijn eigen manier van omgaan met elkaar en unieke, eigen gedragspatronen. ( verjaardagen vieren, vakantie, tijdsbesteding, eten </a:t>
            </a:r>
            <a:r>
              <a:rPr lang="nl-NL" dirty="0" err="1"/>
              <a:t>enz</a:t>
            </a:r>
            <a:r>
              <a:rPr lang="nl-NL" dirty="0"/>
              <a:t> ) </a:t>
            </a:r>
          </a:p>
          <a:p>
            <a:pPr>
              <a:buFontTx/>
              <a:buChar char="-"/>
            </a:pPr>
            <a:r>
              <a:rPr lang="nl-NL" dirty="0"/>
              <a:t>Gezinssysteem is pas zinvol voor gezinsleden als ze onderlinge verbondenheid en steun ervaren.</a:t>
            </a:r>
          </a:p>
          <a:p>
            <a:pPr>
              <a:buFontTx/>
              <a:buChar char="-"/>
            </a:pPr>
            <a:r>
              <a:rPr lang="nl-NL" dirty="0"/>
              <a:t>Hechte onderlinge relatie en duidelijke structuur zorgen voor een gezond evenwicht. </a:t>
            </a:r>
          </a:p>
          <a:p>
            <a:pPr>
              <a:buFontTx/>
              <a:buChar char="-"/>
            </a:pPr>
            <a:r>
              <a:rPr lang="nl-NL" dirty="0"/>
              <a:t>Duidelijke taakverdeling en verantwoordelijkheid. ( ouders voeden op, kinderen worden opgevoed ). </a:t>
            </a:r>
          </a:p>
          <a:p>
            <a:pPr>
              <a:buFontTx/>
              <a:buChar char="-"/>
            </a:pPr>
            <a:r>
              <a:rPr lang="nl-NL" dirty="0"/>
              <a:t>De gedragspatronen binnen het gezin bepalen de mate waarin het in staat is om goed te reageren op veranderingen. </a:t>
            </a:r>
          </a:p>
        </p:txBody>
      </p:sp>
    </p:spTree>
    <p:extLst>
      <p:ext uri="{BB962C8B-B14F-4D97-AF65-F5344CB8AC3E}">
        <p14:creationId xmlns:p14="http://schemas.microsoft.com/office/powerpoint/2010/main" val="3454065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Soorten gezinssystemen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Eenoudergezin</a:t>
            </a:r>
          </a:p>
          <a:p>
            <a:r>
              <a:rPr lang="nl-NL" dirty="0"/>
              <a:t>Gezinnen met een stiefmoeder of stiefvader</a:t>
            </a:r>
          </a:p>
          <a:p>
            <a:r>
              <a:rPr lang="nl-NL" dirty="0"/>
              <a:t>Samengestelde gezinnen</a:t>
            </a:r>
          </a:p>
          <a:p>
            <a:r>
              <a:rPr lang="nl-NL" dirty="0"/>
              <a:t>Homoseksuele vaders of lesbische moeders met kinderen</a:t>
            </a:r>
          </a:p>
          <a:p>
            <a:r>
              <a:rPr lang="nl-NL" dirty="0"/>
              <a:t>Gezinnen met inwonende grootouders of andere familieleden</a:t>
            </a:r>
          </a:p>
          <a:p>
            <a:r>
              <a:rPr lang="nl-NL" dirty="0"/>
              <a:t>Vul maar aan…….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6406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speelt een rol in gezinssystemen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Liefde</a:t>
            </a:r>
          </a:p>
          <a:p>
            <a:r>
              <a:rPr lang="nl-NL" dirty="0"/>
              <a:t>Geborgenheid</a:t>
            </a:r>
          </a:p>
          <a:p>
            <a:r>
              <a:rPr lang="nl-NL" dirty="0"/>
              <a:t>Regels</a:t>
            </a:r>
          </a:p>
          <a:p>
            <a:r>
              <a:rPr lang="nl-NL" dirty="0"/>
              <a:t>Afspraken</a:t>
            </a:r>
          </a:p>
          <a:p>
            <a:r>
              <a:rPr lang="nl-NL" dirty="0"/>
              <a:t>Verantwoordelijkheid voor elkaar</a:t>
            </a:r>
          </a:p>
          <a:p>
            <a:r>
              <a:rPr lang="nl-NL" dirty="0"/>
              <a:t>Verzorging en opvoeding</a:t>
            </a:r>
          </a:p>
          <a:p>
            <a:r>
              <a:rPr lang="nl-NL" dirty="0"/>
              <a:t>Inkomsten</a:t>
            </a:r>
          </a:p>
          <a:p>
            <a:pPr marL="0" indent="0">
              <a:buNone/>
            </a:pPr>
            <a:r>
              <a:rPr lang="nl-NL" dirty="0"/>
              <a:t>Dit speelt allemaal een rol bij het functioneren en in standhouden van het systeem.</a:t>
            </a:r>
          </a:p>
        </p:txBody>
      </p:sp>
    </p:spTree>
    <p:extLst>
      <p:ext uri="{BB962C8B-B14F-4D97-AF65-F5344CB8AC3E}">
        <p14:creationId xmlns:p14="http://schemas.microsoft.com/office/powerpoint/2010/main" val="389090007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TM04033917[[fn=Berlijn]]</Template>
  <TotalTime>36</TotalTime>
  <Words>497</Words>
  <Application>Microsoft Office PowerPoint</Application>
  <PresentationFormat>Breedbeeld</PresentationFormat>
  <Paragraphs>60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Trebuchet MS</vt:lpstr>
      <vt:lpstr>Berlijn</vt:lpstr>
      <vt:lpstr>Sociale systemen en gezinssystemen</vt:lpstr>
      <vt:lpstr>opdracht</vt:lpstr>
      <vt:lpstr>Systeem gericht werken</vt:lpstr>
      <vt:lpstr>Sociale systemen</vt:lpstr>
      <vt:lpstr>Vier voorwaarden</vt:lpstr>
      <vt:lpstr>Zelfregulering</vt:lpstr>
      <vt:lpstr>Gezinssystemen</vt:lpstr>
      <vt:lpstr>Soorten gezinssystemen</vt:lpstr>
      <vt:lpstr>Wat speelt een rol in gezinssystemen</vt:lpstr>
      <vt:lpstr>Draagkracht/draaglast</vt:lpstr>
      <vt:lpstr>Specifieke gezinskenmerken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Sociale systemen en gezinssystemen</dc:title>
  <dc:creator>Janneke Kamstra</dc:creator>
  <cp:lastModifiedBy>Janneke Kamstra</cp:lastModifiedBy>
  <cp:revision>6</cp:revision>
  <dcterms:created xsi:type="dcterms:W3CDTF">2017-05-03T14:15:47Z</dcterms:created>
  <dcterms:modified xsi:type="dcterms:W3CDTF">2017-05-03T20:52:26Z</dcterms:modified>
</cp:coreProperties>
</file>